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8A250B-A99F-4933-BFBD-F4B5E4FF118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143844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250B-A99F-4933-BFBD-F4B5E4FF118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42222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250B-A99F-4933-BFBD-F4B5E4FF118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113449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250B-A99F-4933-BFBD-F4B5E4FF118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117624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8A250B-A99F-4933-BFBD-F4B5E4FF118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113618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8A250B-A99F-4933-BFBD-F4B5E4FF118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127563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8A250B-A99F-4933-BFBD-F4B5E4FF1184}"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152180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8A250B-A99F-4933-BFBD-F4B5E4FF1184}"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260962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A250B-A99F-4933-BFBD-F4B5E4FF1184}"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32708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8A250B-A99F-4933-BFBD-F4B5E4FF118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81226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8A250B-A99F-4933-BFBD-F4B5E4FF118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102DA-0C7F-4C36-9C16-6B1389F19DC3}" type="slidenum">
              <a:rPr lang="en-US" smtClean="0"/>
              <a:t>‹#›</a:t>
            </a:fld>
            <a:endParaRPr lang="en-US"/>
          </a:p>
        </p:txBody>
      </p:sp>
    </p:spTree>
    <p:extLst>
      <p:ext uri="{BB962C8B-B14F-4D97-AF65-F5344CB8AC3E}">
        <p14:creationId xmlns:p14="http://schemas.microsoft.com/office/powerpoint/2010/main" val="1774139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A250B-A99F-4933-BFBD-F4B5E4FF1184}" type="datetimeFigureOut">
              <a:rPr lang="en-US" smtClean="0"/>
              <a:t>10/24/2017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102DA-0C7F-4C36-9C16-6B1389F19DC3}" type="slidenum">
              <a:rPr lang="en-US" smtClean="0"/>
              <a:t>‹#›</a:t>
            </a:fld>
            <a:endParaRPr lang="en-US"/>
          </a:p>
        </p:txBody>
      </p:sp>
    </p:spTree>
    <p:extLst>
      <p:ext uri="{BB962C8B-B14F-4D97-AF65-F5344CB8AC3E}">
        <p14:creationId xmlns:p14="http://schemas.microsoft.com/office/powerpoint/2010/main" val="89906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Outsiders</a:t>
            </a:r>
            <a:endParaRPr lang="en-US" dirty="0"/>
          </a:p>
        </p:txBody>
      </p:sp>
      <p:sp>
        <p:nvSpPr>
          <p:cNvPr id="3" name="Subtitle 2"/>
          <p:cNvSpPr>
            <a:spLocks noGrp="1"/>
          </p:cNvSpPr>
          <p:nvPr>
            <p:ph type="subTitle" idx="1"/>
          </p:nvPr>
        </p:nvSpPr>
        <p:spPr/>
        <p:txBody>
          <a:bodyPr/>
          <a:lstStyle/>
          <a:p>
            <a:r>
              <a:rPr lang="en-US" dirty="0" smtClean="0"/>
              <a:t>Book Written by: S.E. Hinton</a:t>
            </a:r>
          </a:p>
          <a:p>
            <a:r>
              <a:rPr lang="en-US" dirty="0" smtClean="0"/>
              <a:t>By: Noah Widmeyer</a:t>
            </a:r>
            <a:endParaRPr lang="en-US" dirty="0"/>
          </a:p>
        </p:txBody>
      </p:sp>
    </p:spTree>
    <p:extLst>
      <p:ext uri="{BB962C8B-B14F-4D97-AF65-F5344CB8AC3E}">
        <p14:creationId xmlns:p14="http://schemas.microsoft.com/office/powerpoint/2010/main" val="304121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 Summarization.</a:t>
            </a:r>
            <a:endParaRPr lang="en-US" dirty="0"/>
          </a:p>
        </p:txBody>
      </p:sp>
      <p:sp>
        <p:nvSpPr>
          <p:cNvPr id="3" name="Content Placeholder 2"/>
          <p:cNvSpPr>
            <a:spLocks noGrp="1"/>
          </p:cNvSpPr>
          <p:nvPr>
            <p:ph idx="1"/>
          </p:nvPr>
        </p:nvSpPr>
        <p:spPr/>
        <p:txBody>
          <a:bodyPr/>
          <a:lstStyle/>
          <a:p>
            <a:pPr marL="0" indent="0">
              <a:buNone/>
            </a:pPr>
            <a:r>
              <a:rPr lang="en-US" dirty="0" smtClean="0"/>
              <a:t>The outsiders is about a boy who is involved in a lot of gang violence. His name is Ponyboy. He has two brothers who's names are Derry and Sodapop. They have been growing up without their parents. Their gang is called the Greasers and their rival gang are called the </a:t>
            </a:r>
            <a:r>
              <a:rPr lang="en-US" dirty="0"/>
              <a:t>S</a:t>
            </a:r>
            <a:r>
              <a:rPr lang="en-US" dirty="0" smtClean="0"/>
              <a:t>ocs. Ponyboy was with Johnny and some Socs showed up while they were by a fountain. One tried to drown Ponyboy but Johnny stabbed and killed him. After they ran away to Windrixville in the country.</a:t>
            </a:r>
            <a:endParaRPr lang="en-US" dirty="0"/>
          </a:p>
        </p:txBody>
      </p:sp>
    </p:spTree>
    <p:extLst>
      <p:ext uri="{BB962C8B-B14F-4D97-AF65-F5344CB8AC3E}">
        <p14:creationId xmlns:p14="http://schemas.microsoft.com/office/powerpoint/2010/main" val="1527205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Plot Element</a:t>
            </a:r>
            <a:endParaRPr lang="en-US" dirty="0"/>
          </a:p>
        </p:txBody>
      </p:sp>
      <p:sp>
        <p:nvSpPr>
          <p:cNvPr id="3" name="Content Placeholder 2"/>
          <p:cNvSpPr>
            <a:spLocks noGrp="1"/>
          </p:cNvSpPr>
          <p:nvPr>
            <p:ph idx="1"/>
          </p:nvPr>
        </p:nvSpPr>
        <p:spPr/>
        <p:txBody>
          <a:bodyPr>
            <a:normAutofit lnSpcReduction="10000"/>
          </a:bodyPr>
          <a:lstStyle/>
          <a:p>
            <a:pPr marL="571500" indent="-571500">
              <a:buFont typeface="+mj-lt"/>
              <a:buAutoNum type="romanUcPeriod"/>
            </a:pPr>
            <a:r>
              <a:rPr lang="en-US" dirty="0" smtClean="0"/>
              <a:t>Introduction: Ponyboy is leaving a movie and he gets beat up by some Socs.</a:t>
            </a:r>
            <a:endParaRPr lang="en-US" dirty="0"/>
          </a:p>
          <a:p>
            <a:pPr marL="571500" indent="-571500">
              <a:buFont typeface="+mj-lt"/>
              <a:buAutoNum type="romanUcPeriod"/>
            </a:pPr>
            <a:r>
              <a:rPr lang="en-US" dirty="0" smtClean="0"/>
              <a:t>Rising Action: Johnny and Ponyboy are by themselves in a lot and some bigtime Socs come and Johnny killed one.</a:t>
            </a:r>
            <a:endParaRPr lang="en-US" dirty="0"/>
          </a:p>
          <a:p>
            <a:pPr marL="571500" indent="-571500">
              <a:buFont typeface="+mj-lt"/>
              <a:buAutoNum type="romanUcPeriod"/>
            </a:pPr>
            <a:r>
              <a:rPr lang="en-US" dirty="0" smtClean="0"/>
              <a:t>Climax: They both run away from the Socs and the cops into the Country</a:t>
            </a:r>
            <a:r>
              <a:rPr lang="en-US" dirty="0"/>
              <a:t>.</a:t>
            </a:r>
          </a:p>
          <a:p>
            <a:pPr marL="571500" indent="-571500">
              <a:buFont typeface="+mj-lt"/>
              <a:buAutoNum type="romanUcPeriod"/>
            </a:pPr>
            <a:r>
              <a:rPr lang="en-US" dirty="0" smtClean="0"/>
              <a:t>Falling Action: They both are in a fire and Johnny gets burnt badly from it also he broke his back</a:t>
            </a:r>
            <a:r>
              <a:rPr lang="en-US" dirty="0"/>
              <a:t>.</a:t>
            </a:r>
          </a:p>
          <a:p>
            <a:pPr marL="571500" indent="-571500">
              <a:buFont typeface="+mj-lt"/>
              <a:buAutoNum type="romanUcPeriod"/>
            </a:pPr>
            <a:r>
              <a:rPr lang="en-US" dirty="0" smtClean="0"/>
              <a:t>Resolution: Johnny died and Dally goes crazy and gets shot my cops. Then the Greasers and Socs all fight </a:t>
            </a:r>
            <a:r>
              <a:rPr lang="en-US" dirty="0" err="1" smtClean="0"/>
              <a:t>eachother</a:t>
            </a:r>
            <a:r>
              <a:rPr lang="en-US" dirty="0" smtClean="0"/>
              <a:t>.</a:t>
            </a:r>
          </a:p>
        </p:txBody>
      </p:sp>
    </p:spTree>
    <p:extLst>
      <p:ext uri="{BB962C8B-B14F-4D97-AF65-F5344CB8AC3E}">
        <p14:creationId xmlns:p14="http://schemas.microsoft.com/office/powerpoint/2010/main" val="428469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a:t>
            </a:r>
            <a:endParaRPr lang="en-US" dirty="0"/>
          </a:p>
        </p:txBody>
      </p:sp>
      <p:sp>
        <p:nvSpPr>
          <p:cNvPr id="3" name="Content Placeholder 2"/>
          <p:cNvSpPr>
            <a:spLocks noGrp="1"/>
          </p:cNvSpPr>
          <p:nvPr>
            <p:ph idx="1"/>
          </p:nvPr>
        </p:nvSpPr>
        <p:spPr/>
        <p:txBody>
          <a:bodyPr/>
          <a:lstStyle/>
          <a:p>
            <a:pPr marL="0" indent="0">
              <a:buNone/>
            </a:pPr>
            <a:r>
              <a:rPr lang="en-US" dirty="0" smtClean="0"/>
              <a:t>The most popular settings is </a:t>
            </a:r>
            <a:r>
              <a:rPr lang="en-US" dirty="0" smtClean="0"/>
              <a:t>the city that they live in. </a:t>
            </a:r>
            <a:r>
              <a:rPr lang="en-US" dirty="0" smtClean="0"/>
              <a:t>Also they where in a country town called Windrixville and </a:t>
            </a:r>
            <a:r>
              <a:rPr lang="en-US" dirty="0" smtClean="0"/>
              <a:t>at a mountain that was around there, on top was an old church that they used as a home for about a week.</a:t>
            </a:r>
          </a:p>
        </p:txBody>
      </p:sp>
    </p:spTree>
    <p:extLst>
      <p:ext uri="{BB962C8B-B14F-4D97-AF65-F5344CB8AC3E}">
        <p14:creationId xmlns:p14="http://schemas.microsoft.com/office/powerpoint/2010/main" val="2021409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 Traits </a:t>
            </a:r>
            <a:endParaRPr lang="en-US" dirty="0"/>
          </a:p>
        </p:txBody>
      </p:sp>
      <p:sp>
        <p:nvSpPr>
          <p:cNvPr id="3" name="Content Placeholder 2"/>
          <p:cNvSpPr>
            <a:spLocks noGrp="1"/>
          </p:cNvSpPr>
          <p:nvPr>
            <p:ph idx="1"/>
          </p:nvPr>
        </p:nvSpPr>
        <p:spPr/>
        <p:txBody>
          <a:bodyPr/>
          <a:lstStyle/>
          <a:p>
            <a:pPr marL="0" indent="0">
              <a:buNone/>
            </a:pPr>
            <a:r>
              <a:rPr lang="en-US" dirty="0" smtClean="0"/>
              <a:t>Ponyboy had long brown greasy hair. He had to bleach and cut it so he could hide from people and police. He is younger than his two brothers who are also taller than him. Ponyboy has green eyes like all of his brothers too.</a:t>
            </a:r>
            <a:endParaRPr lang="en-US" dirty="0"/>
          </a:p>
        </p:txBody>
      </p:sp>
    </p:spTree>
    <p:extLst>
      <p:ext uri="{BB962C8B-B14F-4D97-AF65-F5344CB8AC3E}">
        <p14:creationId xmlns:p14="http://schemas.microsoft.com/office/powerpoint/2010/main" val="22531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Conflict</a:t>
            </a:r>
            <a:endParaRPr lang="en-US" dirty="0"/>
          </a:p>
        </p:txBody>
      </p:sp>
      <p:sp>
        <p:nvSpPr>
          <p:cNvPr id="3" name="Content Placeholder 2"/>
          <p:cNvSpPr>
            <a:spLocks noGrp="1"/>
          </p:cNvSpPr>
          <p:nvPr>
            <p:ph idx="1"/>
          </p:nvPr>
        </p:nvSpPr>
        <p:spPr/>
        <p:txBody>
          <a:bodyPr/>
          <a:lstStyle/>
          <a:p>
            <a:pPr marL="0" indent="0">
              <a:buNone/>
            </a:pPr>
            <a:r>
              <a:rPr lang="en-US" dirty="0" smtClean="0"/>
              <a:t>The main conflict of the story is when Johnny killed the </a:t>
            </a:r>
            <a:r>
              <a:rPr lang="en-US" dirty="0" err="1" smtClean="0"/>
              <a:t>Soc</a:t>
            </a:r>
            <a:r>
              <a:rPr lang="en-US" dirty="0" smtClean="0"/>
              <a:t> that was trying to drown Ponyboy. That started the biggest part of the story. They then had to run away from all of their city who found out everything in about a day of who killed the </a:t>
            </a:r>
            <a:r>
              <a:rPr lang="en-US" dirty="0" err="1" smtClean="0"/>
              <a:t>Soc</a:t>
            </a:r>
            <a:r>
              <a:rPr lang="en-US" dirty="0" smtClean="0"/>
              <a:t> in the park with the fountain.</a:t>
            </a:r>
            <a:endParaRPr lang="en-US" dirty="0"/>
          </a:p>
        </p:txBody>
      </p:sp>
    </p:spTree>
    <p:extLst>
      <p:ext uri="{BB962C8B-B14F-4D97-AF65-F5344CB8AC3E}">
        <p14:creationId xmlns:p14="http://schemas.microsoft.com/office/powerpoint/2010/main" val="2322309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#1</a:t>
            </a:r>
            <a:endParaRPr lang="en-US" dirty="0"/>
          </a:p>
        </p:txBody>
      </p:sp>
      <p:sp>
        <p:nvSpPr>
          <p:cNvPr id="3" name="Content Placeholder 2"/>
          <p:cNvSpPr>
            <a:spLocks noGrp="1"/>
          </p:cNvSpPr>
          <p:nvPr>
            <p:ph idx="1"/>
          </p:nvPr>
        </p:nvSpPr>
        <p:spPr/>
        <p:txBody>
          <a:bodyPr/>
          <a:lstStyle/>
          <a:p>
            <a:pPr marL="0" indent="0">
              <a:buNone/>
            </a:pPr>
            <a:r>
              <a:rPr lang="en-US" dirty="0" smtClean="0"/>
              <a:t>Ponyboy is a kid that lives with his brothers and all three of them are in the same gang. Its called the greasers. They often get jumped by their rivals, Socs. The Socs tried to jump Ponyboy but didn’t succeed when they tried because it was Pony's whole gang against 4 Socs.</a:t>
            </a:r>
            <a:endParaRPr lang="en-US" dirty="0"/>
          </a:p>
        </p:txBody>
      </p:sp>
    </p:spTree>
    <p:extLst>
      <p:ext uri="{BB962C8B-B14F-4D97-AF65-F5344CB8AC3E}">
        <p14:creationId xmlns:p14="http://schemas.microsoft.com/office/powerpoint/2010/main" val="351274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2</a:t>
            </a:r>
            <a:endParaRPr lang="en-US" dirty="0"/>
          </a:p>
        </p:txBody>
      </p:sp>
      <p:sp>
        <p:nvSpPr>
          <p:cNvPr id="3" name="Content Placeholder 2"/>
          <p:cNvSpPr>
            <a:spLocks noGrp="1"/>
          </p:cNvSpPr>
          <p:nvPr>
            <p:ph idx="1"/>
          </p:nvPr>
        </p:nvSpPr>
        <p:spPr/>
        <p:txBody>
          <a:bodyPr/>
          <a:lstStyle/>
          <a:p>
            <a:pPr marL="0" indent="0">
              <a:buNone/>
            </a:pPr>
            <a:r>
              <a:rPr lang="en-US" dirty="0" smtClean="0"/>
              <a:t>Johnny and Ponyboy where alone and walking through this park and a blue mustang pulled up to the curb. Johnny instantly recognized it for the car the people who jumped him where in. Five of them got out of it and started to walk over to the two greasers. Ponyboy was grabbed and shoved into the fountain. He was being held under the water and suddenly all the force was taken away. Ponyboy brought his head out of the water and saw the </a:t>
            </a:r>
            <a:r>
              <a:rPr lang="en-US" dirty="0" err="1" smtClean="0"/>
              <a:t>Soc</a:t>
            </a:r>
            <a:r>
              <a:rPr lang="en-US" dirty="0" smtClean="0"/>
              <a:t> that was drowning him laying dead on the ground and in Johnny's hand was a blood soaked switchblade.</a:t>
            </a:r>
            <a:endParaRPr lang="en-US" dirty="0"/>
          </a:p>
        </p:txBody>
      </p:sp>
    </p:spTree>
    <p:extLst>
      <p:ext uri="{BB962C8B-B14F-4D97-AF65-F5344CB8AC3E}">
        <p14:creationId xmlns:p14="http://schemas.microsoft.com/office/powerpoint/2010/main" val="250332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541</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Outsiders</vt:lpstr>
      <vt:lpstr>Novel Summarization.</vt:lpstr>
      <vt:lpstr>Plot Element</vt:lpstr>
      <vt:lpstr>Settings</vt:lpstr>
      <vt:lpstr>Main Character Traits </vt:lpstr>
      <vt:lpstr>Main Conflict</vt:lpstr>
      <vt:lpstr>Theme #1</vt:lpstr>
      <vt:lpstr>Theme 2</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Outsiders</dc:title>
  <dc:creator>Widmeyer,Noah</dc:creator>
  <cp:lastModifiedBy>Widmeyer,Noah</cp:lastModifiedBy>
  <cp:revision>11</cp:revision>
  <dcterms:created xsi:type="dcterms:W3CDTF">2017-10-17T14:29:09Z</dcterms:created>
  <dcterms:modified xsi:type="dcterms:W3CDTF">2017-10-24T14:30:25Z</dcterms:modified>
</cp:coreProperties>
</file>